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0A18B1-E7E4-46BF-827C-6DD8FE50EF3E}">
  <a:tblStyle styleId="{B40A18B1-E7E4-46BF-827C-6DD8FE50EF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7" name="Google Shape;477;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8" name="Google Shape;59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9" name="Google Shape;60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innovation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3abc2654f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3abc2654f_2_2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 Id="rId3" Type="http://schemas.openxmlformats.org/officeDocument/2006/relationships/image" Target="../media/image5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5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8" name="Google Shape;158;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1" name="Google Shape;161;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3" name="Google Shape;163;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4" name="Google Shape;164;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8" name="Google Shape;168;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 name="Google Shape;179;p2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0" name="Google Shape;180;p2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1" name="Google Shape;181;p2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2" name="Shape 182"/>
        <p:cNvGrpSpPr/>
        <p:nvPr/>
      </p:nvGrpSpPr>
      <p:grpSpPr>
        <a:xfrm>
          <a:off x="0" y="0"/>
          <a:ext cx="0" cy="0"/>
          <a:chOff x="0" y="0"/>
          <a:chExt cx="0" cy="0"/>
        </a:xfrm>
      </p:grpSpPr>
      <p:sp>
        <p:nvSpPr>
          <p:cNvPr id="183" name="Google Shape;183;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4" name="Google Shape;184;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5" name="Google Shape;185;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6" name="Google Shape;186;p2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88" name="Google Shape;188;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9" name="Google Shape;189;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92" name="Google Shape;192;p3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94" name="Google Shape;194;p3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5" name="Shape 195"/>
        <p:cNvGrpSpPr/>
        <p:nvPr/>
      </p:nvGrpSpPr>
      <p:grpSpPr>
        <a:xfrm>
          <a:off x="0" y="0"/>
          <a:ext cx="0" cy="0"/>
          <a:chOff x="0" y="0"/>
          <a:chExt cx="0" cy="0"/>
        </a:xfrm>
      </p:grpSpPr>
      <p:sp>
        <p:nvSpPr>
          <p:cNvPr id="196" name="Google Shape;196;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7" name="Google Shape;197;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8" name="Google Shape;198;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9" name="Google Shape;199;p3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6" name="Shape 206"/>
        <p:cNvGrpSpPr/>
        <p:nvPr/>
      </p:nvGrpSpPr>
      <p:grpSpPr>
        <a:xfrm>
          <a:off x="0" y="0"/>
          <a:ext cx="0" cy="0"/>
          <a:chOff x="0" y="0"/>
          <a:chExt cx="0" cy="0"/>
        </a:xfrm>
      </p:grpSpPr>
      <p:sp>
        <p:nvSpPr>
          <p:cNvPr id="207" name="Google Shape;207;p3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08" name="Google Shape;208;p3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09" name="Google Shape;209;p3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0" name="Google Shape;210;p3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1" name="Google Shape;211;p3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2" name="Google Shape;212;p3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13" name="Google Shape;213;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4" name="Shape 214"/>
        <p:cNvGrpSpPr/>
        <p:nvPr/>
      </p:nvGrpSpPr>
      <p:grpSpPr>
        <a:xfrm>
          <a:off x="0" y="0"/>
          <a:ext cx="0" cy="0"/>
          <a:chOff x="0" y="0"/>
          <a:chExt cx="0" cy="0"/>
        </a:xfrm>
      </p:grpSpPr>
      <p:sp>
        <p:nvSpPr>
          <p:cNvPr id="215" name="Google Shape;215;p3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16" name="Google Shape;216;p3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17" name="Google Shape;217;p3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8" name="Google Shape;218;p3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9" name="Google Shape;219;p3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0" name="Google Shape;220;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1" name="Google Shape;221;p3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3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224" name="Google Shape;224;p3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25" name="Google Shape;225;p3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26" name="Google Shape;226;p3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7" name="Google Shape;227;p3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28" name="Google Shape;228;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231" name="Google Shape;231;p3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32" name="Google Shape;232;p3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3" name="Google Shape;233;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34" name="Google Shape;234;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37" name="Google Shape;237;p3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2" name="Google Shape;242;p3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38"/>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246" name="Google Shape;246;p38"/>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247" name="Google Shape;247;p38"/>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248" name="Google Shape;248;p38"/>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9"/>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52" name="Google Shape;252;p39"/>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253" name="Google Shape;253;p39"/>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256" name="Shape 256"/>
        <p:cNvGrpSpPr/>
        <p:nvPr/>
      </p:nvGrpSpPr>
      <p:grpSpPr>
        <a:xfrm>
          <a:off x="0" y="0"/>
          <a:ext cx="0" cy="0"/>
          <a:chOff x="0" y="0"/>
          <a:chExt cx="0" cy="0"/>
        </a:xfrm>
      </p:grpSpPr>
      <p:sp>
        <p:nvSpPr>
          <p:cNvPr id="257" name="Google Shape;257;p41"/>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a:buNone/>
              <a:defRPr b="0" i="0" sz="1200" u="none" cap="none" strike="noStrike">
                <a:solidFill>
                  <a:schemeClr val="dk2"/>
                </a:solidFill>
                <a:latin typeface="Poppins"/>
                <a:ea typeface="Poppins"/>
                <a:cs typeface="Poppins"/>
                <a:sym typeface="Poppins"/>
              </a:defRPr>
            </a:lvl1pPr>
            <a:lvl2pPr lvl="1"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2pPr>
            <a:lvl3pPr lvl="2"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3pPr>
            <a:lvl4pPr lvl="3"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4pPr>
            <a:lvl5pPr lvl="4"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grpSp>
        <p:nvGrpSpPr>
          <p:cNvPr id="258" name="Google Shape;258;p41"/>
          <p:cNvGrpSpPr/>
          <p:nvPr/>
        </p:nvGrpSpPr>
        <p:grpSpPr>
          <a:xfrm rot="-5400000">
            <a:off x="4546416" y="-4546410"/>
            <a:ext cx="51448" cy="9144278"/>
            <a:chOff x="4713353" y="-1"/>
            <a:chExt cx="73803" cy="6857866"/>
          </a:xfrm>
        </p:grpSpPr>
        <p:sp>
          <p:nvSpPr>
            <p:cNvPr id="259" name="Google Shape;259;p41"/>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60" name="Google Shape;260;p41"/>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61" name="Google Shape;261;p41"/>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62" name="Google Shape;262;p41"/>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63" name="Google Shape;263;p41"/>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sp>
        <p:nvSpPr>
          <p:cNvPr id="264" name="Google Shape;264;p41"/>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65" name="Google Shape;265;p41"/>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266" name="Google Shape;266;p41"/>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267" name="Shape 267"/>
        <p:cNvGrpSpPr/>
        <p:nvPr/>
      </p:nvGrpSpPr>
      <p:grpSpPr>
        <a:xfrm>
          <a:off x="0" y="0"/>
          <a:ext cx="0" cy="0"/>
          <a:chOff x="0" y="0"/>
          <a:chExt cx="0" cy="0"/>
        </a:xfrm>
      </p:grpSpPr>
      <p:sp>
        <p:nvSpPr>
          <p:cNvPr id="268" name="Google Shape;268;p42"/>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69" name="Google Shape;269;p42"/>
          <p:cNvGrpSpPr/>
          <p:nvPr/>
        </p:nvGrpSpPr>
        <p:grpSpPr>
          <a:xfrm rot="-5400000">
            <a:off x="4546416" y="-4546410"/>
            <a:ext cx="51448" cy="9144278"/>
            <a:chOff x="4713353" y="-1"/>
            <a:chExt cx="73803" cy="6857866"/>
          </a:xfrm>
        </p:grpSpPr>
        <p:sp>
          <p:nvSpPr>
            <p:cNvPr id="270" name="Google Shape;270;p42"/>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71" name="Google Shape;271;p42"/>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72" name="Google Shape;272;p42"/>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73" name="Google Shape;273;p42"/>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74" name="Google Shape;274;p42"/>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275" name="Google Shape;275;p42"/>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76" name="Google Shape;276;p42"/>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77" name="Google Shape;277;p42"/>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78" name="Google Shape;278;p42"/>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279" name="Shape 279"/>
        <p:cNvGrpSpPr/>
        <p:nvPr/>
      </p:nvGrpSpPr>
      <p:grpSpPr>
        <a:xfrm>
          <a:off x="0" y="0"/>
          <a:ext cx="0" cy="0"/>
          <a:chOff x="0" y="0"/>
          <a:chExt cx="0" cy="0"/>
        </a:xfrm>
      </p:grpSpPr>
      <p:sp>
        <p:nvSpPr>
          <p:cNvPr id="280" name="Google Shape;280;p43"/>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a:ea typeface="Poppins"/>
                <a:cs typeface="Poppins"/>
                <a:sym typeface="Poppins"/>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2" name="Google Shape;282;p43"/>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283" name="Google Shape;283;p43"/>
          <p:cNvGrpSpPr/>
          <p:nvPr/>
        </p:nvGrpSpPr>
        <p:grpSpPr>
          <a:xfrm rot="-5400000">
            <a:off x="4546416" y="-4546410"/>
            <a:ext cx="51448" cy="9144278"/>
            <a:chOff x="4713353" y="-1"/>
            <a:chExt cx="73803" cy="6857866"/>
          </a:xfrm>
        </p:grpSpPr>
        <p:sp>
          <p:nvSpPr>
            <p:cNvPr id="284" name="Google Shape;284;p43"/>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85" name="Google Shape;285;p43"/>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86" name="Google Shape;286;p43"/>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87" name="Google Shape;287;p43"/>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288" name="Google Shape;288;p43"/>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289" name="Google Shape;289;p43"/>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290" name="Google Shape;290;p43"/>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91" name="Google Shape;291;p43"/>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92" name="Google Shape;292;p43"/>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2.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5" name="Google Shape;175;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3.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9.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1.png"/><Relationship Id="rId9" Type="http://schemas.openxmlformats.org/officeDocument/2006/relationships/image" Target="../media/image47.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45.png"/><Relationship Id="rId8"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0.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53"/>
          <p:cNvGrpSpPr/>
          <p:nvPr/>
        </p:nvGrpSpPr>
        <p:grpSpPr>
          <a:xfrm>
            <a:off x="673100" y="1096782"/>
            <a:ext cx="8098943" cy="3311092"/>
            <a:chOff x="0" y="1661"/>
            <a:chExt cx="10798591" cy="4414789"/>
          </a:xfrm>
        </p:grpSpPr>
        <p:sp>
          <p:nvSpPr>
            <p:cNvPr id="413" name="Google Shape;413;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5" name="Google Shape;415;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7" name="Google Shape;417;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9" name="Google Shape;419;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1" name="Google Shape;421;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3" name="Google Shape;423;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5" name="Google Shape;425;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7" name="Google Shape;427;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9" name="Google Shape;429;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1" name="Google Shape;431;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3" name="Google Shape;43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9" name="Google Shape;439;p54"/>
          <p:cNvCxnSpPr>
            <a:stCxn id="438"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40" name="Google Shape;440;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1" name="Google Shape;441;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2" name="Google Shape;442;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3" name="Google Shape;443;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4" name="Google Shape;444;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5" name="Google Shape;445;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6" name="Google Shape;446;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7" name="Google Shape;447;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50" name="Google Shape;450;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1" name="Google Shape;451;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2" name="Google Shape;452;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9" name="Google Shape;459;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5" name="Google Shape;465;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6" name="Google Shape;466;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2" name="Google Shape;472;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3" name="Google Shape;47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80" name="Google Shape;480;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1" name="Google Shape;481;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2" name="Google Shape;482;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4" name="Google Shape;484;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5" name="Google Shape;485;p58"/>
          <p:cNvCxnSpPr>
            <a:stCxn id="483" idx="6"/>
            <a:endCxn id="482"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6" name="Google Shape;486;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7" name="Google Shape;487;p58"/>
          <p:cNvCxnSpPr>
            <a:stCxn id="482" idx="6"/>
            <a:endCxn id="486"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8" name="Google Shape;488;p58"/>
          <p:cNvCxnSpPr>
            <a:stCxn id="486" idx="6"/>
            <a:endCxn id="484"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9" name="Google Shape;489;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0" name="Google Shape;490;p58"/>
          <p:cNvCxnSpPr>
            <a:stCxn id="484" idx="6"/>
            <a:endCxn id="489"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1" name="Google Shape;491;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2" name="Google Shape;492;p58"/>
          <p:cNvCxnSpPr>
            <a:stCxn id="489" idx="6"/>
            <a:endCxn id="491"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3" name="Google Shape;493;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4" name="Google Shape;494;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5" name="Google Shape;495;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6" name="Google Shape;496;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7" name="Google Shape;497;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8" name="Google Shape;498;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9" name="Google Shape;499;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500" name="Google Shape;500;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1" name="Google Shape;501;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2" name="Google Shape;502;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3" name="Google Shape;503;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4" name="Google Shape;504;p58"/>
          <p:cNvCxnSpPr>
            <a:stCxn id="491" idx="6"/>
            <a:endCxn id="503"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5" name="Google Shape;505;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6" name="Google Shape;506;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7" name="Google Shape;507;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8" name="Google Shape;508;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9" name="Google Shape;509;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10" name="Google Shape;510;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1" name="Google Shape;511;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2" name="Google Shape;512;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3" name="Google Shape;513;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9" name="Google Shape;519;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0" name="Google Shape;520;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6" name="Google Shape;526;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7" name="Google Shape;527;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3" name="Google Shape;533;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9" name="Google Shape;539;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40" name="Google Shape;540;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1" name="Google Shape;541;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2" name="Google Shape;542;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3" name="Google Shape;543;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9" name="Google Shape;549;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50" name="Google Shape;550;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1" name="Google Shape;551;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7" name="Google Shape;557;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8" name="Google Shape;558;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9" name="Google Shape;559;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60" name="Google Shape;560;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1" name="Google Shape;561;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2" name="Google Shape;562;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3" name="Google Shape;563;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4" name="Google Shape;564;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5" name="Google Shape;565;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1" name="Google Shape;571;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7" name="Google Shape;57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3" name="Google Shape;58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9" name="Google Shape;58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5" name="Google Shape;59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12c copy" id="600" name="Google Shape;600;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1" name="Google Shape;601;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4" name="Google Shape;604;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5" name="Google Shape;605;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6" name="Google Shape;606;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12" name="Google Shape;312;p46"/>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8" name="Google Shape;318;p47"/>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2" name="Shape 322"/>
        <p:cNvGrpSpPr/>
        <p:nvPr/>
      </p:nvGrpSpPr>
      <p:grpSpPr>
        <a:xfrm>
          <a:off x="0" y="0"/>
          <a:ext cx="0" cy="0"/>
          <a:chOff x="0" y="0"/>
          <a:chExt cx="0" cy="0"/>
        </a:xfrm>
      </p:grpSpPr>
      <p:graphicFrame>
        <p:nvGraphicFramePr>
          <p:cNvPr id="323" name="Google Shape;323;p48"/>
          <p:cNvGraphicFramePr/>
          <p:nvPr/>
        </p:nvGraphicFramePr>
        <p:xfrm>
          <a:off x="-25" y="64400"/>
          <a:ext cx="3000000" cy="3000000"/>
        </p:xfrm>
        <a:graphic>
          <a:graphicData uri="http://schemas.openxmlformats.org/drawingml/2006/table">
            <a:tbl>
              <a:tblPr>
                <a:noFill/>
                <a:tableStyleId>{B40A18B1-E7E4-46BF-827C-6DD8FE50EF3E}</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4" name="Google Shape;324;p48"/>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0" name="Google Shape;330;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1" name="Google Shape;331;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2" name="Google Shape;332;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3" name="Google Shape;333;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4" name="Google Shape;334;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40" name="Google Shape;340;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1" name="Google Shape;341;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2" name="Google Shape;342;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3" name="Google Shape;343;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4" name="Google Shape;344;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5" name="Google Shape;345;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6" name="Google Shape;34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2" name="Google Shape;352;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3" name="Google Shape;353;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4" name="Google Shape;354;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5" name="Google Shape;355;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6" name="Google Shape;356;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7" name="Google Shape;357;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8" name="Google Shape;358;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9" name="Google Shape;359;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60" name="Google Shape;360;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1" name="Google Shape;361;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2" name="Google Shape;3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9" name="Google Shape;369;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70" name="Google Shape;370;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2" name="Google Shape;372;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3" name="Google Shape;373;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4" name="Google Shape;374;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6" name="Google Shape;376;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7" name="Google Shape;377;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8" name="Google Shape;378;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80" name="Google Shape;380;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1" name="Google Shape;381;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2" name="Google Shape;382;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4" name="Google Shape;384;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5" name="Google Shape;385;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6" name="Google Shape;386;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8" name="Google Shape;388;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9" name="Google Shape;389;p52"/>
          <p:cNvGrpSpPr/>
          <p:nvPr/>
        </p:nvGrpSpPr>
        <p:grpSpPr>
          <a:xfrm>
            <a:off x="2817492" y="1400352"/>
            <a:ext cx="3509239" cy="3257208"/>
            <a:chOff x="3318063" y="1368287"/>
            <a:chExt cx="2408000" cy="2993482"/>
          </a:xfrm>
        </p:grpSpPr>
        <p:sp>
          <p:nvSpPr>
            <p:cNvPr id="390" name="Google Shape;390;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1" name="Google Shape;391;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3" name="Google Shape;393;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4" name="Google Shape;394;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5" name="Google Shape;395;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6" name="Google Shape;396;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7" name="Google Shape;397;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8" name="Google Shape;398;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9" name="Google Shape;399;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00" name="Google Shape;400;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2" name="Google Shape;402;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4" name="Google Shape;404;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6" name="Google Shape;406;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7" name="Google Shape;40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